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868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13</cp:revision>
  <dcterms:created xsi:type="dcterms:W3CDTF">2019-07-25T13:17:05Z</dcterms:created>
  <dcterms:modified xsi:type="dcterms:W3CDTF">2022-07-05T19:57:44Z</dcterms:modified>
</cp:coreProperties>
</file>